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6" r:id="rId6"/>
    <p:sldId id="262" r:id="rId7"/>
    <p:sldId id="265" r:id="rId8"/>
    <p:sldId id="260" r:id="rId9"/>
    <p:sldId id="261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452" y="1472978"/>
            <a:ext cx="8515447" cy="25662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Публичный доклад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учреждения дополнительного образования «спортивной школы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округа»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81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568960"/>
            <a:ext cx="11253788" cy="6035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году в бюджете МБУ ДО «СШ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 были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 расходы, как на текущее содержание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капитального характера.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участию в 4 краевых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субсидиях,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финансирование на: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орг. техники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инвентаря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обучающихся СШ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занимающихся в клубах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ремонт борцовского зала в селе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Березовское;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спортивная площадка в селе Ивановка.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бюджета округа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были направлены на: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риобретение спортивного инвентаря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соревнований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становка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видеонаблюдения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спортивных объектах;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стройство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водоотведения, водоснабжения и теплоснабжения в здании борцовского зала с. Березовское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емонт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отопления в здании борцовского зала в с.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Парная;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эксплуатацию 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доукомплектацию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эллинга расположенного на территории СОК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«Кордон»,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приобретение паруса и формы для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спортсменов;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свещение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лыжной трассы в с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Парная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безопасности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объекте.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93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892" y="274320"/>
            <a:ext cx="11324908" cy="4949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развития спорта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году АО «СУЭК-Красноярск» и ПАО «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Юнипро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оказали поддержку спортивной школе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укрепление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базы.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«СУЭК-Красноярск» оказало спонсорскую </a:t>
            </a:r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приобритение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экипировки и спортивного инвентаря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лыжных гонок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поддержки ПАО «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Юнипро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приобрели экипировку для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хоккейной команды,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приняли участие в региональных и международных соревнованиях по парусному спорту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наши яхтсмены заняли 2 призовых места в разных классах на Первенстве Сибирского федерального округа «Сибирская Парусная Регата», вошли в сборную Красноярского края и приняли участие в Первенстве России, заняв 5 призовых мест в разных классах, во Всероссийском Первенстве России в г. Анапа класс «Оптимист» и в международных соревнованиях «33-я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Геленджикская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регата» в г. Геленджик. </a:t>
            </a:r>
          </a:p>
        </p:txBody>
      </p:sp>
    </p:spTree>
    <p:extLst>
      <p:ext uri="{BB962C8B-B14F-4D97-AF65-F5344CB8AC3E}">
        <p14:creationId xmlns:p14="http://schemas.microsoft.com/office/powerpoint/2010/main" val="691086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550981" cy="5229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ДО «СШ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 активно ведется работа по развитию детско-юношеского спорта, и популяризации спорта среди жителей округа в соответствии с календарным планом учреждения и округа, а также инициативных идей специалистов учреждения. Проводятся фестивали, показательные тренировки, конкурсы и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о предстоящих мероприятиях и деятельности учреждения освещается на официальном сайте (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госпаблик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ВК по средствам мессенджеров (телеграмм,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ватсап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печатной продукции СМИ «Огни Сибири» и афишами о предстоящих мероприятиях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доля населения систематически занимающихся физической культурой и спортом в общей численности населения округа составляет 56,4 %. Проведено более 30 физкультурных и спортивных мероприятий с общим количеством участников, превышающим 3 тыс. человек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61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423283"/>
            <a:ext cx="11036011" cy="2877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tx1"/>
                </a:solidFill>
              </a:rPr>
              <a:t>СПОРТ – НОРМА ЖИЗНИ!</a:t>
            </a:r>
            <a:endParaRPr lang="ru-RU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5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012" y="223521"/>
            <a:ext cx="10918508" cy="112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 об образовательном учреждении</a:t>
            </a:r>
          </a:p>
          <a:p>
            <a:pPr marL="0" indent="0" algn="ctr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779402"/>
              </p:ext>
            </p:extLst>
          </p:nvPr>
        </p:nvGraphicFramePr>
        <p:xfrm>
          <a:off x="408146" y="929862"/>
          <a:ext cx="11064240" cy="5227320"/>
        </p:xfrm>
        <a:graphic>
          <a:graphicData uri="http://schemas.openxmlformats.org/drawingml/2006/table">
            <a:tbl>
              <a:tblPr firstRow="1" bandRow="1"/>
              <a:tblGrid>
                <a:gridCol w="3241628">
                  <a:extLst>
                    <a:ext uri="{9D8B030D-6E8A-4147-A177-3AD203B41FA5}">
                      <a16:colId xmlns:a16="http://schemas.microsoft.com/office/drawing/2014/main" val="538295413"/>
                    </a:ext>
                  </a:extLst>
                </a:gridCol>
                <a:gridCol w="7822612">
                  <a:extLst>
                    <a:ext uri="{9D8B030D-6E8A-4147-A177-3AD203B41FA5}">
                      <a16:colId xmlns:a16="http://schemas.microsoft.com/office/drawing/2014/main" val="15953239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Полное наименование   организации 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Муниципальное бюджетное учреждение дополнительного образования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«Спортивная школа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Шарыповского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муниципального округа»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4957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Краткое наименование организации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МБУ ДО «СШ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Шарыповского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МО»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5993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Андреева Ирина Борисовна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0357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Юридический адрес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662327 Красноярский край,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Шарыповский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район, с. Холмогорское, м/н Энергетик, д.1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679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Фактический адрес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662327 Красноярский край,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Шарыповский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район, с. Холмогорское, м/н Энергетик, д.1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0883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Тел/факс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(39153) 39-9-75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999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Email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dush32@mail.ru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5589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Официальная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страница организации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дюсш.шаробр.рф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kontakty-i-rekvizity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Жизнь учреждения на страницах в ВК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https://vk.com/sport_shr?from=groups 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https://vk.com/gto_shr?from=groups  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9808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4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357" y="680278"/>
            <a:ext cx="10603548" cy="44642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Кадровый состав МБУ ДО «СШ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 спортивной школы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опытных, квалифицированных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грамотных специалистов. Всего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трудовую деятельность осуществляют 40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из них: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– 5 чел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тренеры-преподаватели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инструкторы-методисты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 них 2 внутренних совместителя);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инструкторы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спорту – 7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чел.;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обслуживающий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 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</a:t>
            </a:r>
          </a:p>
        </p:txBody>
      </p:sp>
    </p:spTree>
    <p:extLst>
      <p:ext uri="{BB962C8B-B14F-4D97-AF65-F5344CB8AC3E}">
        <p14:creationId xmlns:p14="http://schemas.microsoft.com/office/powerpoint/2010/main" val="374615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9172" y="304800"/>
            <a:ext cx="10004108" cy="5252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спортивного резерва для сборных команд Красноярского края;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увеличение контингента обучающихся учебно-тренировочных групп и привлечение максимального количества детей и подростков к систематическим занятиям спортом по реализуемым дополнительным общеобразовательным программам.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большего числа занимающихся физической культурой и спортом;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массового спорта;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 и популяризация комплекса ГТО;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спортивной инфраструктуры;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материально-технической базы учреждения, в соответствии с федеральными стандартами спортивной подготовки. </a:t>
            </a:r>
          </a:p>
        </p:txBody>
      </p:sp>
    </p:spTree>
    <p:extLst>
      <p:ext uri="{BB962C8B-B14F-4D97-AF65-F5344CB8AC3E}">
        <p14:creationId xmlns:p14="http://schemas.microsoft.com/office/powerpoint/2010/main" val="234478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050049" cy="45302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спортивного резерва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МБУ ДО «СШ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 под руководством квалифицированного тренерско-преподавательского состава проходят обучение по «дополнительным образовательным программам спортивной подготовки» 358 обучающихся, из них: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Вольная борьба – 106 занимающихся принимают участие в окружных, краевых соревнованиях;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 – 127 занимающихся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 участие в окружных, краевых соревнованиях;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Лыжные гонки – 36 занимающихся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 участие в окружных, краевых соревнованиях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Парусный спорт – 30 занимающихся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 участие в окружных,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краевых, региональных, Всероссийских и международных соревнованиях;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Самбо – 59 занимающихся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 участие в окружных, краевых соревнованиях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спортсменов имеется:134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разрядов. У сотрудников МБУ ДО «СШ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судейских разрядов 3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16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11" y="296187"/>
            <a:ext cx="11751629" cy="61722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 и популяризация комплекса ГТО </a:t>
            </a:r>
            <a:endParaRPr lang="ru-RU" sz="9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 функционирует один </a:t>
            </a:r>
            <a:r>
              <a:rPr lang="ru-RU" sz="6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тестирования ВФСК  ГТО расположенный по адресу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с. Холмогорское,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мкр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Энергетик,д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центре тестирования ГТО округа созданы условия для проведения окружных фестивалей и массовой сдачи нормативов комплекса ГТО среди школьников и взрослого населения. В 2024 </a:t>
            </a:r>
            <a:r>
              <a:rPr lang="ru-RU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6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тестирования по выполнению нормативов испытаний ВФСК ГТО:</a:t>
            </a:r>
            <a:endParaRPr lang="ru-RU" sz="6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МБОУ Березовской СОШ №1.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Березовское, ул. Советская, 61;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МБОУ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Родниковской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СОШ.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Родники, ул. Октябрьская, 15;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МБОУ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Парнинской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 им. Героя Советского Союза Г.С. Елисеева.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 с. Парная, пер. Школьный, 3 Д;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МБОУ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Новоалтатской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СОШ.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Новоалтатка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Школьная, 26;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МБОУ Холмогорская СОШ,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Холмогорское, ул. Центральная, 16;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МБОУ Ивановской СОШ.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Ивановка, ул. Школьная, 1;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МБОУ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Шушенская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 № 8,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Шушь</a:t>
            </a:r>
            <a:endParaRPr lang="ru-RU" sz="6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Лыжная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 МБУ ДО «СШ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МО»,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с.Парная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пер. Школьный, д. 3Г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 МБУ ДО «СШ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МО»,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Холмогорское,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мкр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Энергетик, д.1</a:t>
            </a:r>
          </a:p>
          <a:p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Стадион 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ДО «СШ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Шарыповского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МО», Адрес: Красноярский край </a:t>
            </a:r>
            <a:r>
              <a:rPr lang="ru-RU" sz="6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Шарыповский</a:t>
            </a:r>
            <a:r>
              <a:rPr lang="ru-RU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МО, с. Холмогорское, ул. Пограничная, </a:t>
            </a:r>
            <a:r>
              <a:rPr lang="ru-RU" sz="6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6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5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9922828" cy="5094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Показатели по выполнению нормативов испытаний (тестов) комплекса ВФСК ГТО за 2023г.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Всего приняли участие в выполнении нормативов испытаний (тестов) комплекса ГТО: 667 чел.</a:t>
            </a:r>
          </a:p>
          <a:p>
            <a:r>
              <a:rPr lang="ru-RU" dirty="0">
                <a:solidFill>
                  <a:schemeClr val="bg1"/>
                </a:solidFill>
              </a:rPr>
              <a:t>Всего выполнили нормативы испытаний (тестов) комплекса ГТО на знак отличия: 245 чел.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Показатели по выполнению нормативов испытаний (тестов)  комплекса ВФСК ГТО за 2024г.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Всего приняли участие в выполнении нормативов испытаний комплекса ГТО: 965 чел.</a:t>
            </a:r>
          </a:p>
          <a:p>
            <a:r>
              <a:rPr lang="ru-RU" dirty="0">
                <a:solidFill>
                  <a:schemeClr val="bg1"/>
                </a:solidFill>
              </a:rPr>
              <a:t>Всего выполнили нормативы испытаний (тестов) комплекса ГТО на знак отличия: 302 чел.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56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23" y="264601"/>
            <a:ext cx="11449920" cy="666496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обеспеченности населения спортивной инфраструктурой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школа», с. Холмогорское, </a:t>
            </a:r>
            <a:r>
              <a:rPr lang="ru-RU" sz="6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мкр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Энергетик 1, секции вольная борьба, волейбол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6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«Спортивный зал», с. Холмогорское, ул. Центральная д.12, пом.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(передан в 2024 г.);</a:t>
            </a:r>
            <a:endParaRPr lang="ru-RU" sz="6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«Стадион», с. Холмогорское, ул. Пограничная 2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6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СОК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«Кордон», с. Парная, ул. Приозерная 32А (передан в 2024 г.);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«Эллинг», с. Парная, ул. Приозерная 32А, секция парусный спорт;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«Лыжная база», с. Парная, пер. Школьный 3Г, секция лыжные гонки;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«Зал борьбы» с. Парная, ул. Советская 1Б, секция вольная борьба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«Комплексная спортивная площадка»,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Парная, ул.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Советская;</a:t>
            </a:r>
            <a:endParaRPr lang="ru-RU" sz="6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зал», с. Березовское, ул. Советская 59 </a:t>
            </a:r>
            <a:r>
              <a:rPr lang="ru-RU" sz="6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6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возобновид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работу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г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6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«Комплексная спортивная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площадка», с. Березовское, ул. Советская 61 Е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«Универсальная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площадка», с. Березовское, ул. Советская 61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Б;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Плоскостное 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сооружение «Сокол», с. Родники, ул. Октябрьская 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19»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спортивная площадка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с. Ивановка, ул. Строителей, земельный участок 1Ж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Хоккейная коробка, с. </a:t>
            </a:r>
            <a:r>
              <a:rPr lang="ru-RU" sz="6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Новоалтатка</a:t>
            </a:r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Западная, земельный участок 2А</a:t>
            </a:r>
          </a:p>
          <a:p>
            <a:r>
              <a:rPr lang="ru-RU" sz="6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Тренажерная площадка ГТО, с. </a:t>
            </a:r>
            <a:r>
              <a:rPr lang="ru-RU" sz="6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Новоалтатка</a:t>
            </a:r>
            <a:r>
              <a:rPr lang="ru-RU" sz="6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Западная</a:t>
            </a:r>
            <a:endParaRPr lang="ru-RU" sz="6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025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9770428" cy="552196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лубы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ФСК 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«Здоровье», с. Холмогорское,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мкр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Энергетик 1, граждане разных возрастов могут заниматься в тренажерном зале, секции йога и фитнесс, настольный теннис,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дартс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ФСК «Оптимист», с. Парная, ул. Приозерная, 32А, занятие в секции парусного спорта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МКУ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УСиТ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подано ходатайство о создании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спортивных клубов по месту жительства: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плоскостного спортивного сооружения с. Родники, ул. Октябрьская, 19. Присвоить название «Сокол»;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здании спортивного объекта, 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расположенного по адресу с. Березовское ул. Советская, 59 помещение 1/1. Присвоить название «Звезда»;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здании спортивного объекта, расположенного по адресу с. Парная ул. Советская, 1Б. Присвоить название «Атлант».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9453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</TotalTime>
  <Words>1608</Words>
  <Application>Microsoft Office PowerPoint</Application>
  <PresentationFormat>Широкоэкранный</PresentationFormat>
  <Paragraphs>110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Century Gothic</vt:lpstr>
      <vt:lpstr>Times New Roman</vt:lpstr>
      <vt:lpstr>Wingdings</vt:lpstr>
      <vt:lpstr>Wingdings 3</vt:lpstr>
      <vt:lpstr>Сектор</vt:lpstr>
      <vt:lpstr>Публичный доклад  муниципального Бюджетного учреждения дополнительного образования «спортивной школы Шарыповского Муниципального округа»  за 2024 год.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Публичный доклад  муниципального Бюджетного учреждения дополнительного образования «спортивной школы Шарыповского Муниципального округа»  за 2024 год.</dc:title>
  <dc:creator>Infinix</dc:creator>
  <cp:lastModifiedBy>Infinix</cp:lastModifiedBy>
  <cp:revision>26</cp:revision>
  <dcterms:created xsi:type="dcterms:W3CDTF">2025-06-26T15:25:56Z</dcterms:created>
  <dcterms:modified xsi:type="dcterms:W3CDTF">2025-06-27T02:29:37Z</dcterms:modified>
</cp:coreProperties>
</file>