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5"/>
  </p:notesMasterIdLst>
  <p:sldIdLst>
    <p:sldId id="267" r:id="rId2"/>
    <p:sldId id="266" r:id="rId3"/>
    <p:sldId id="268" r:id="rId4"/>
    <p:sldId id="276" r:id="rId5"/>
    <p:sldId id="269" r:id="rId6"/>
    <p:sldId id="277" r:id="rId7"/>
    <p:sldId id="280" r:id="rId8"/>
    <p:sldId id="283" r:id="rId9"/>
    <p:sldId id="281" r:id="rId10"/>
    <p:sldId id="282" r:id="rId11"/>
    <p:sldId id="274" r:id="rId12"/>
    <p:sldId id="279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6218" autoAdjust="0"/>
  </p:normalViewPr>
  <p:slideViewPr>
    <p:cSldViewPr snapToGrid="0">
      <p:cViewPr varScale="1">
        <p:scale>
          <a:sx n="87" d="100"/>
          <a:sy n="87" d="100"/>
        </p:scale>
        <p:origin x="13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7DB77-783D-486C-848D-BE7C3C0989A6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09EFF-E197-4B3A-98F5-7D13562F7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8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9EFF-E197-4B3A-98F5-7D13562F76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95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2024/2025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/>
              <a:t>Укрепление кадрового состава, привлечение молодых специалистов</a:t>
            </a:r>
          </a:p>
          <a:p>
            <a:r>
              <a:rPr lang="ru-RU" sz="1200" dirty="0"/>
              <a:t>Совершенствование материально-технической базы</a:t>
            </a:r>
          </a:p>
          <a:p>
            <a:r>
              <a:rPr lang="ru-RU" sz="1200" dirty="0"/>
              <a:t>Участие в соревнованиях по максимуму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Молодые специалисты: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Евдакова Дарья – лыжные гонки с. Парная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9EFF-E197-4B3A-98F5-7D13562F76C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1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Муниципальное бюджетное учреждение дополнительного образования  «Спортивная школа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Шарыповского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муниципального округа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(МБУ ДО «СШ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Шарыповского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») является учреждением физкультурно-спортивной направленности. Учреждение создано для развития детско-юношеского, массового спорта и спорта высших достижений посредством осуществления спортивной подготовки.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/>
              <a:t>Основные</a:t>
            </a:r>
            <a:r>
              <a:rPr lang="ru-RU" baseline="0" dirty="0"/>
              <a:t> направления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подготовка спортивного резерва для сборных команд Красноярского края;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развитие комплекса ГТО;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развитие массового спорта;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–укрепление материально-технической базы.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9EFF-E197-4B3A-98F5-7D13562F76C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1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9EFF-E197-4B3A-98F5-7D13562F76C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2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9EFF-E197-4B3A-98F5-7D13562F76C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81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9EFF-E197-4B3A-98F5-7D13562F76C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0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9EFF-E197-4B3A-98F5-7D13562F76C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9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9EFF-E197-4B3A-98F5-7D13562F76C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8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Субсидии2023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9EFF-E197-4B3A-98F5-7D13562F76C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2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Субсидии2023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9EFF-E197-4B3A-98F5-7D13562F76C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6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9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5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28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5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1167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876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0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6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9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9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3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4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4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9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3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0ADE-6D31-474B-BB7B-0E5E954DB78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6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79278" y="836990"/>
            <a:ext cx="7189863" cy="3483083"/>
          </a:xfrm>
        </p:spPr>
        <p:txBody>
          <a:bodyPr anchor="t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ШАРЫПОВСКОГО МУНИЦИПАЛЬНОГО ОКРУГА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5753" y="5530130"/>
            <a:ext cx="7766936" cy="7264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42" y="112374"/>
            <a:ext cx="1304861" cy="16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56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1177"/>
            <a:ext cx="8596668" cy="90791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массового спорта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39092"/>
            <a:ext cx="8596668" cy="1703614"/>
          </a:xfrm>
        </p:spPr>
        <p:txBody>
          <a:bodyPr>
            <a:normAutofit/>
          </a:bodyPr>
          <a:lstStyle/>
          <a:p>
            <a:r>
              <a:rPr lang="ru-RU" dirty="0"/>
              <a:t>Продолжает действовать Парусный клуб на базе Кордон (приняли участие в 6 краевых и межрегиональных соревнованиях). </a:t>
            </a:r>
          </a:p>
          <a:p>
            <a:r>
              <a:rPr lang="ru-RU" dirty="0"/>
              <a:t>Открыт клуб по месту жительства в с. Холмогорское (ОФП, настольный теннис, тренажерный зал -35 человек).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05ED5-E565-45B5-8D7F-36097C6AC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71" y="2887382"/>
            <a:ext cx="4791871" cy="3609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C82DCC-297B-44C3-8AEF-EFA4E50EF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39" y="2887382"/>
            <a:ext cx="4812191" cy="36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4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68152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2023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831" y="1562074"/>
            <a:ext cx="5321883" cy="484961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Поставка и установка эллинга и приобретение автотранспорта (парусный спорт) – 24 000 000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/>
          </a:p>
          <a:p>
            <a:endParaRPr lang="ru-RU" sz="2400" dirty="0"/>
          </a:p>
        </p:txBody>
      </p:sp>
      <p:pic>
        <p:nvPicPr>
          <p:cNvPr id="5122" name="Picture 2" descr="C:\Users\User\Desktop\СТАТЬИ\Парусники Новосибирск\zEAuSH8F97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315" y="2239337"/>
            <a:ext cx="4720999" cy="3248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0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68152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2023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832" y="1562074"/>
            <a:ext cx="4973540" cy="484961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физкультурно-спортивных клубов по месту жительства –304600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  <a:p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7FE046-4FF6-4A32-9437-05C4F28EA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66" y="363556"/>
            <a:ext cx="2653147" cy="28080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B8B89C-DB3E-4725-A8CA-A7E6A7836D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66" y="3301098"/>
            <a:ext cx="4586499" cy="343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1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2024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5516"/>
            <a:ext cx="8967409" cy="238271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Укрепление кадрового состава, привлечение молодых специалистов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Совершенствование материально-технической базы</a:t>
            </a:r>
          </a:p>
          <a:p>
            <a:r>
              <a:rPr lang="ru-RU" sz="2400" dirty="0">
                <a:solidFill>
                  <a:schemeClr val="tx1"/>
                </a:solidFill>
              </a:rPr>
              <a:t>Участие в соревнованиях по максимуму</a:t>
            </a:r>
          </a:p>
          <a:p>
            <a:r>
              <a:rPr lang="ru-RU" sz="2400" dirty="0">
                <a:solidFill>
                  <a:schemeClr val="tx1"/>
                </a:solidFill>
              </a:rPr>
              <a:t>Развитие базы отдыха «Кордон» 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301344" y="4168837"/>
            <a:ext cx="2786741" cy="1979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1741713" y="4191238"/>
            <a:ext cx="2786741" cy="1979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53883" y="3821906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КАДРЫ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5687" y="3822144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МТБ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2" y="6171180"/>
            <a:ext cx="93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УСПЕХ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5915" y="6160055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КАДРЫ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9744" y="6171180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МТБ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3847" y="3788229"/>
            <a:ext cx="93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УСПЕХ</a:t>
            </a:r>
          </a:p>
        </p:txBody>
      </p:sp>
    </p:spTree>
    <p:extLst>
      <p:ext uri="{BB962C8B-B14F-4D97-AF65-F5344CB8AC3E}">
        <p14:creationId xmlns:p14="http://schemas.microsoft.com/office/powerpoint/2010/main" val="143838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93357" y="1488785"/>
            <a:ext cx="8877213" cy="25715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подготовка спортивного резерва для сборных команд Красноярского края;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развитие комплекса ГТО;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развитие массового спорта;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–укрепление материально-технической базы.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4060371"/>
            <a:ext cx="3341914" cy="25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1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325" y="459971"/>
            <a:ext cx="8957117" cy="8534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спортивного резерва: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7827" y="1313411"/>
            <a:ext cx="9048557" cy="5062451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занимающихся, дети и подростки от 7 до 18 лет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спортсмена – члены сборной Красноярского края – Кушнир Эвелина, Казанцев Захар, Осипова Виктория;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видов спорта (вольная борьба, лыжные гонки, самбо, волейбол, парусный спорт);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83 разрядника (из них –72 юношеских спортивных разряда, 11 спортивных разрядов)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– 40 соревнованиях, из них краевого уровня – 13 соревнований.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соревнований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 850 человек, из них участников краевых соревнований – 280 человек (из них  70 человек победители и призеры)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4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школы:</a:t>
            </a:r>
            <a:br>
              <a:rPr lang="ru-RU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32" name="Picture 8" descr="https://i.mycdn.me/image?id=836309899844&amp;plc=WEB&amp;tkn=*Zc7toNN15CfKYoIE-ddpwW1vcxg&amp;fn=sqr_28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6622"/>
          <a:stretch/>
        </p:blipFill>
        <p:spPr bwMode="auto">
          <a:xfrm>
            <a:off x="7005462" y="1989256"/>
            <a:ext cx="1894747" cy="2569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7334" y="5310945"/>
            <a:ext cx="280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Сенькин В.В.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5560" y="4669640"/>
            <a:ext cx="2778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Глазунова Е.В.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по финансово-хозяйственной работе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0211" y="1989257"/>
            <a:ext cx="1835789" cy="247257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D083E0-3DAF-4FE0-B954-733C43DF6092}"/>
              </a:ext>
            </a:extLst>
          </p:cNvPr>
          <p:cNvSpPr/>
          <p:nvPr/>
        </p:nvSpPr>
        <p:spPr>
          <a:xfrm>
            <a:off x="4600319" y="4638418"/>
            <a:ext cx="2129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Асеев И.Л.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по спортивно-массовой работе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C58107-33A7-41A2-A2CB-45042E3721CD}"/>
              </a:ext>
            </a:extLst>
          </p:cNvPr>
          <p:cNvSpPr txBox="1"/>
          <p:nvPr/>
        </p:nvSpPr>
        <p:spPr>
          <a:xfrm>
            <a:off x="9094861" y="4700862"/>
            <a:ext cx="3140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Паксиватов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по спортивной подготовке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150590-1288-4806-97C5-9F4F7872C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7" y="1539424"/>
            <a:ext cx="2957892" cy="35928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A9EDF2-4706-4FD8-904D-CAA0D84285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23" y="2033328"/>
            <a:ext cx="1869213" cy="260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1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85" y="171598"/>
            <a:ext cx="8596668" cy="77031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Кадры: ТРЕНЕРЫ-ПРЕПОДАВАТЕЛИ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0085" y="918881"/>
            <a:ext cx="8724361" cy="5503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Штатные:</a:t>
            </a:r>
            <a:endParaRPr lang="ru-RU" sz="2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1301" y="4529027"/>
            <a:ext cx="8596668" cy="5503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Совместители:</a:t>
            </a:r>
            <a:endParaRPr lang="ru-RU" sz="2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2920" r="6726" b="2304"/>
          <a:stretch/>
        </p:blipFill>
        <p:spPr>
          <a:xfrm>
            <a:off x="3460821" y="2450488"/>
            <a:ext cx="1099489" cy="174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1" r="6709" b="44997"/>
          <a:stretch/>
        </p:blipFill>
        <p:spPr>
          <a:xfrm>
            <a:off x="2638487" y="4753470"/>
            <a:ext cx="1921148" cy="182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i.sport24dush32.ru/u/pic/d8/183f58b58c11e8893fe227a9d15969/-/SAM_61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04" y="1912207"/>
            <a:ext cx="1405390" cy="1686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sport24dush32.ru/u/8f/31fab8b58c11e89944a60a95d034ed/-/%D0%9F%D0%B5%D1%82%D1%80%D0%BE%D0%B2%20%D0%A1%D0%B5%D1%80%D0%B3%D0%B5%D0%B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96" y="1398583"/>
            <a:ext cx="1308043" cy="167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43794" y="4286508"/>
            <a:ext cx="1558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Бут П.М. </a:t>
            </a:r>
          </a:p>
        </p:txBody>
      </p:sp>
      <p:pic>
        <p:nvPicPr>
          <p:cNvPr id="3" name="Picture 2" descr="http://i.sport24dush32.ru/u/pic/ea/a84e08cde911e9a48c97e523a2265b/-/IMG-20190903-WA0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73" y="1348832"/>
            <a:ext cx="1141955" cy="1629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2691" y="3938165"/>
            <a:ext cx="1314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Князева Н.А.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98536" y="3089118"/>
            <a:ext cx="1313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Буякас</a:t>
            </a:r>
            <a:r>
              <a:rPr lang="ru-RU" sz="1200" dirty="0"/>
              <a:t> В.И.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5637" y="3146528"/>
            <a:ext cx="1313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Петров С.К.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51447" y="3771716"/>
            <a:ext cx="1313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Мазуров И.И.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01895" y="3045737"/>
            <a:ext cx="1313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Евдакова Д.А.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42429" y="6477149"/>
            <a:ext cx="1313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Кириллов С.Ф.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81724" y="6515153"/>
            <a:ext cx="1555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Похабов М.В.</a:t>
            </a:r>
          </a:p>
        </p:txBody>
      </p:sp>
      <p:pic>
        <p:nvPicPr>
          <p:cNvPr id="3074" name="Picture 2" descr="C:\Users\User\Desktop\4554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9843" y="4791245"/>
            <a:ext cx="1206272" cy="1770118"/>
          </a:xfrm>
          <a:prstGeom prst="rect">
            <a:avLst/>
          </a:prstGeom>
          <a:noFill/>
        </p:spPr>
      </p:pic>
      <p:pic>
        <p:nvPicPr>
          <p:cNvPr id="3075" name="Picture 3" descr="C:\Users\User\Desktop\WRI-37IzjTA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9010" y="2125054"/>
            <a:ext cx="1038904" cy="1644123"/>
          </a:xfrm>
          <a:prstGeom prst="rect">
            <a:avLst/>
          </a:prstGeom>
          <a:noFill/>
        </p:spPr>
      </p:pic>
      <p:pic>
        <p:nvPicPr>
          <p:cNvPr id="3076" name="Picture 4" descr="C:\Users\User\Desktop\0724-WA001644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92097" y="1519918"/>
            <a:ext cx="1293359" cy="1474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22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Кадры: Инструкторы по спорту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65162" y="5366525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Ярлыков С.К.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3317" y="5366525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Плешкова Ю.В. </a:t>
            </a:r>
          </a:p>
        </p:txBody>
      </p:sp>
      <p:pic>
        <p:nvPicPr>
          <p:cNvPr id="4098" name="Picture 2" descr="C:\Users\User\Desktop\4xAJPfWLG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764" y="1883197"/>
            <a:ext cx="2375808" cy="3428379"/>
          </a:xfrm>
          <a:prstGeom prst="rect">
            <a:avLst/>
          </a:prstGeom>
          <a:noFill/>
        </p:spPr>
      </p:pic>
      <p:pic>
        <p:nvPicPr>
          <p:cNvPr id="4099" name="Picture 3" descr="C:\Users\User\Desktop\25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195" y="1883198"/>
            <a:ext cx="2375807" cy="342838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6B70C-5B37-45F9-89E3-DA6E35767B4D}"/>
              </a:ext>
            </a:extLst>
          </p:cNvPr>
          <p:cNvSpPr txBox="1"/>
          <p:nvPr/>
        </p:nvSpPr>
        <p:spPr>
          <a:xfrm>
            <a:off x="677334" y="5366525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Даниленко В.Б.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7F337F-1302-4DF4-96D6-D8CE4DB1B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74" y="1883197"/>
            <a:ext cx="2320024" cy="342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7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791" y="351905"/>
            <a:ext cx="9704609" cy="13106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тестирования ГТО: </a:t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итогам года наш центр добился успехов в развитии и  все это благодаря активности жителей нашего округа.</a:t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5970" y="1662545"/>
            <a:ext cx="6451574" cy="1447205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знаков отличия – 20 (207 человек в 4 квартале выполнили нормы на знак отличия и ждут присвоения)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принявших участие в выполнении – 282 </a:t>
            </a:r>
          </a:p>
          <a:p>
            <a:pPr marL="0" indent="0">
              <a:buClrTx/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39486" y="4931228"/>
            <a:ext cx="4169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тестирования ГТО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Лямукова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Алексеевна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6932" y="5746383"/>
            <a:ext cx="417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центра тестирования  ГТО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Плешкова Юлия Владимировна</a:t>
            </a:r>
          </a:p>
        </p:txBody>
      </p:sp>
      <p:pic>
        <p:nvPicPr>
          <p:cNvPr id="2054" name="Picture 6" descr="C:\Users\User\Desktop\H6bGXtAOV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630" y="17702827"/>
            <a:ext cx="2547256" cy="3396341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AE4AFF-11E4-4440-9582-00C8311AA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41" y="2973185"/>
            <a:ext cx="2469879" cy="27731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B1FDD0-438D-492A-9A52-11C23606C2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8" y="1918251"/>
            <a:ext cx="2469880" cy="301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3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51BF8-7609-4F85-945F-7651440C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деятельности центра  тестирования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8D8791-E2C6-4660-BBFE-B1FE1098ACC8}"/>
              </a:ext>
            </a:extLst>
          </p:cNvPr>
          <p:cNvSpPr/>
          <p:nvPr/>
        </p:nvSpPr>
        <p:spPr>
          <a:xfrm>
            <a:off x="677333" y="1930400"/>
            <a:ext cx="8596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оценки выполнения гражданами государственных требований к уровню физической подготовленности населения при выполнении нормативов Всероссийского физкультурно-спортивного комплекса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«Готов к труду и обороне» (ГТО)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36A54D-DCA1-46F5-87A6-BE018E0FE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4" y="3130729"/>
            <a:ext cx="5965839" cy="3681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1B7203-4A26-4C9A-A30F-4C2CD8E27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74" y="3130729"/>
            <a:ext cx="4232520" cy="36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6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1177"/>
            <a:ext cx="8596668" cy="90791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массового спорта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39092"/>
            <a:ext cx="8596668" cy="170361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спортивного инвентаря для занятий ледовыми видами спорта - 100 000 рублей  (10 пар коньков и станок для заточки коньков)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ABD400-B910-4DA8-A831-81465C30A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32" y="2423711"/>
            <a:ext cx="4762925" cy="34456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69066C-2A33-455B-A2F4-572D17B45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5" y="2145103"/>
            <a:ext cx="4679481" cy="23315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955CA3-8663-4A66-9CD3-C74390CDF7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5" y="4635298"/>
            <a:ext cx="4679481" cy="22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377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2122</TotalTime>
  <Words>545</Words>
  <Application>Microsoft Office PowerPoint</Application>
  <PresentationFormat>Широкоэкранный</PresentationFormat>
  <Paragraphs>104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Аспект</vt:lpstr>
      <vt:lpstr>СПОРТИВНАЯ ШКОЛА ШАРЫПОВСКОГО МУНИЦИПАЛЬНОГО ОКРУГА</vt:lpstr>
      <vt:lpstr>ОСНОВНЫЕ НАПРАВЛЕНИЯ</vt:lpstr>
      <vt:lpstr>Подготовка спортивного резерва:</vt:lpstr>
      <vt:lpstr>Администрация школы: </vt:lpstr>
      <vt:lpstr>Кадры: ТРЕНЕРЫ-ПРЕПОДАВАТЕЛИ</vt:lpstr>
      <vt:lpstr>Кадры: Инструкторы по спорту</vt:lpstr>
      <vt:lpstr>Центр тестирования ГТО:  По итогам года наш центр добился успехов в развитии и  все это благодаря активности жителей нашего округа.     </vt:lpstr>
      <vt:lpstr>Цель деятельности центра  тестирования </vt:lpstr>
      <vt:lpstr>Развитие массового спорта</vt:lpstr>
      <vt:lpstr>Развитие массового спорта</vt:lpstr>
      <vt:lpstr>Субсидии 2023</vt:lpstr>
      <vt:lpstr>Субсидии 2023</vt:lpstr>
      <vt:lpstr>Планы на 2024 гг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 Шевырин</dc:creator>
  <cp:lastModifiedBy>yulya.pleshkova.01@mail.ru</cp:lastModifiedBy>
  <cp:revision>118</cp:revision>
  <dcterms:created xsi:type="dcterms:W3CDTF">2015-08-28T08:35:46Z</dcterms:created>
  <dcterms:modified xsi:type="dcterms:W3CDTF">2023-12-28T02:01:22Z</dcterms:modified>
</cp:coreProperties>
</file>